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71" r:id="rId3"/>
    <p:sldId id="261" r:id="rId4"/>
    <p:sldId id="273" r:id="rId5"/>
    <p:sldId id="267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626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589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354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013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349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355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603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72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043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267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0447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65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03630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996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131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642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61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5555" y="75401"/>
            <a:ext cx="7927675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детское поликлиническое отделение поликлиники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пгт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 Мурмаши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8"/>
            <a:ext cx="9066969" cy="3186731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Разделение потоков пациентов у кабинета врача-педиатра</a:t>
            </a:r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врач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54" y="445699"/>
            <a:ext cx="8991960" cy="574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1811369"/>
            <a:ext cx="9177366" cy="294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06" y="207035"/>
            <a:ext cx="4989792" cy="652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24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145</TotalTime>
  <Words>20</Words>
  <Application>Microsoft Office PowerPoint</Application>
  <PresentationFormat>Широкоэкранный</PresentationFormat>
  <Paragraphs>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Tahoma</vt:lpstr>
      <vt:lpstr>Trebuchet MS</vt:lpstr>
      <vt:lpstr>Wingdings 3</vt:lpstr>
      <vt:lpstr>Грань</vt:lpstr>
      <vt:lpstr>ГОБУЗ «Кольская ЦРБ» детское поликлиническое отделение поликлиники пгт Мурмаши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22</cp:revision>
  <dcterms:created xsi:type="dcterms:W3CDTF">2024-04-23T13:19:42Z</dcterms:created>
  <dcterms:modified xsi:type="dcterms:W3CDTF">2024-05-20T13:26:40Z</dcterms:modified>
</cp:coreProperties>
</file>