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59" r:id="rId3"/>
    <p:sldId id="271" r:id="rId4"/>
    <p:sldId id="261" r:id="rId5"/>
    <p:sldId id="273" r:id="rId6"/>
    <p:sldId id="26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626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58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35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013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349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355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603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72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043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267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0447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65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3630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996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131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642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61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5555" y="75401"/>
            <a:ext cx="7927675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пгт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Мурмаши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8"/>
            <a:ext cx="9066969" cy="3186731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Сокращение времени ожидания приема врача-педиатра</a:t>
            </a:r>
          </a:p>
          <a:p>
            <a:pPr algn="l"/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111" y="0"/>
            <a:ext cx="3600000" cy="45729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574" y="1223753"/>
            <a:ext cx="3600000" cy="563424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00000" cy="48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64" y="421617"/>
            <a:ext cx="9060841" cy="568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282" y="95903"/>
            <a:ext cx="4542959" cy="668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68" y="379561"/>
            <a:ext cx="8971727" cy="585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4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142</TotalTime>
  <Words>19</Words>
  <Application>Microsoft Office PowerPoint</Application>
  <PresentationFormat>Широкоэкранный</PresentationFormat>
  <Paragraphs>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Tahoma</vt:lpstr>
      <vt:lpstr>Trebuchet MS</vt:lpstr>
      <vt:lpstr>Wingdings 3</vt:lpstr>
      <vt:lpstr>Грань</vt:lpstr>
      <vt:lpstr>ГОБУЗ «Кольская ЦРБ» детское поликлиническое отделение поликлиники пгт Мурмаши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21</cp:revision>
  <dcterms:created xsi:type="dcterms:W3CDTF">2024-04-23T13:19:42Z</dcterms:created>
  <dcterms:modified xsi:type="dcterms:W3CDTF">2024-05-20T13:03:52Z</dcterms:modified>
</cp:coreProperties>
</file>