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8" r:id="rId3"/>
    <p:sldId id="268" r:id="rId4"/>
    <p:sldId id="269" r:id="rId5"/>
    <p:sldId id="257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92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97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4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6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3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42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37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96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00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799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199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58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69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82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32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0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84371" y="75401"/>
            <a:ext cx="8283915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г. Кола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8"/>
            <a:ext cx="9066969" cy="3480029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Сокращение пересечений потоков пациентов у кабинета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врача-педиатра</a:t>
            </a:r>
          </a:p>
          <a:p>
            <a:pPr algn="l"/>
            <a:endParaRPr lang="ru-RU" sz="16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2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err="1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02" y="806210"/>
            <a:ext cx="9211609" cy="5189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57" y="291860"/>
            <a:ext cx="8987893" cy="5858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34" y="224288"/>
            <a:ext cx="8927871" cy="599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8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996686" cy="50498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299" y="4890285"/>
            <a:ext cx="7628267" cy="196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122</TotalTime>
  <Words>23</Words>
  <Application>Microsoft Office PowerPoint</Application>
  <PresentationFormat>Широкоэкранный</PresentationFormat>
  <Paragraphs>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 г. Кола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22</cp:revision>
  <dcterms:created xsi:type="dcterms:W3CDTF">2024-04-23T13:19:42Z</dcterms:created>
  <dcterms:modified xsi:type="dcterms:W3CDTF">2024-05-20T13:04:50Z</dcterms:modified>
</cp:coreProperties>
</file>