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9" r:id="rId3"/>
    <p:sldId id="271" r:id="rId4"/>
    <p:sldId id="272" r:id="rId5"/>
    <p:sldId id="257" r:id="rId6"/>
    <p:sldId id="261" r:id="rId7"/>
    <p:sldId id="267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8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74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35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67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02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00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90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98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639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94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4888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568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835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13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07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61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65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9895" y="84028"/>
            <a:ext cx="8695426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поликлиника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</a:rPr>
              <a:t>пгт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Мурмаши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2877639"/>
            <a:ext cx="9066969" cy="2841674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Повышение эффективности процесса оказания неотложной медицинской помощи</a:t>
            </a:r>
          </a:p>
          <a:p>
            <a:pPr algn="l"/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главный врач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111" y="0"/>
            <a:ext cx="3600000" cy="45729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574" y="1223753"/>
            <a:ext cx="3600000" cy="563424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600000" cy="48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56" y="207034"/>
            <a:ext cx="8912306" cy="610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1" y="646983"/>
            <a:ext cx="9385539" cy="544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6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93" y="1475118"/>
            <a:ext cx="9375699" cy="373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21" y="83555"/>
            <a:ext cx="5089095" cy="677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1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137</TotalTime>
  <Words>21</Words>
  <Application>Microsoft Office PowerPoint</Application>
  <PresentationFormat>Широкоэкранный</PresentationFormat>
  <Paragraphs>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Tahoma</vt:lpstr>
      <vt:lpstr>Trebuchet MS</vt:lpstr>
      <vt:lpstr>Wingdings 3</vt:lpstr>
      <vt:lpstr>Грань</vt:lpstr>
      <vt:lpstr>ГОБУЗ «Кольская ЦРБ» поликлиника пгт Мурмаши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19</cp:revision>
  <dcterms:created xsi:type="dcterms:W3CDTF">2024-04-23T13:19:42Z</dcterms:created>
  <dcterms:modified xsi:type="dcterms:W3CDTF">2024-05-20T13:01:48Z</dcterms:modified>
</cp:coreProperties>
</file>