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6" r:id="rId2"/>
    <p:sldId id="259" r:id="rId3"/>
    <p:sldId id="258" r:id="rId4"/>
    <p:sldId id="257" r:id="rId5"/>
    <p:sldId id="260" r:id="rId6"/>
    <p:sldId id="267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928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976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045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63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39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424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37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296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004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31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3799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1991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45800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269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823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323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405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3358" y="84028"/>
            <a:ext cx="7539487" cy="170164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детское поликлиническое отделение поликлиники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</a:rPr>
              <a:t>пгт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 Мурмаши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0718" y="2903519"/>
            <a:ext cx="9066969" cy="2841674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Организация профилактического осмотра детей в возрасте 1 года</a:t>
            </a:r>
          </a:p>
          <a:p>
            <a:pPr algn="l"/>
            <a:endParaRPr lang="ru-RU" sz="3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err="1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и.о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. главного врача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83" y="1"/>
            <a:ext cx="4390844" cy="57692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639" y="0"/>
            <a:ext cx="4241917" cy="5926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5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92" y="0"/>
            <a:ext cx="9114847" cy="651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6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31" y="241541"/>
            <a:ext cx="9095497" cy="579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186" y="235968"/>
            <a:ext cx="4880026" cy="16216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18" y="356141"/>
            <a:ext cx="4916040" cy="65018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871" y="1493329"/>
            <a:ext cx="4002657" cy="536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25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126</TotalTime>
  <Words>24</Words>
  <Application>Microsoft Office PowerPoint</Application>
  <PresentationFormat>Широкоэкранный</PresentationFormat>
  <Paragraphs>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Tahoma</vt:lpstr>
      <vt:lpstr>Trebuchet MS</vt:lpstr>
      <vt:lpstr>Wingdings 3</vt:lpstr>
      <vt:lpstr>Грань</vt:lpstr>
      <vt:lpstr>ГОБУЗ «Кольская ЦРБ» детское поликлиническое отделение поликлиники пгт Мурмаши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17</cp:revision>
  <dcterms:created xsi:type="dcterms:W3CDTF">2024-04-23T13:19:42Z</dcterms:created>
  <dcterms:modified xsi:type="dcterms:W3CDTF">2024-05-20T13:00:01Z</dcterms:modified>
</cp:coreProperties>
</file>