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6" r:id="rId2"/>
    <p:sldId id="259" r:id="rId3"/>
    <p:sldId id="258" r:id="rId4"/>
    <p:sldId id="262" r:id="rId5"/>
    <p:sldId id="264" r:id="rId6"/>
    <p:sldId id="263" r:id="rId7"/>
    <p:sldId id="265" r:id="rId8"/>
    <p:sldId id="257" r:id="rId9"/>
    <p:sldId id="260" r:id="rId10"/>
    <p:sldId id="261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468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747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355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671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026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000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905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981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5639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947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4888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568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8354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3136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073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619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659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  <p:sldLayoutId id="214748373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fif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f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fif"/><Relationship Id="rId2" Type="http://schemas.openxmlformats.org/officeDocument/2006/relationships/image" Target="../media/image15.jf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fif"/><Relationship Id="rId2" Type="http://schemas.openxmlformats.org/officeDocument/2006/relationships/image" Target="../media/image17.jf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f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fif"/><Relationship Id="rId2" Type="http://schemas.openxmlformats.org/officeDocument/2006/relationships/image" Target="../media/image20.jf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21434" y="84028"/>
            <a:ext cx="8057678" cy="164630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ГОБУЗ «Кольская ЦРБ»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поликлиника г. Кола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8355" y="2877639"/>
            <a:ext cx="9066969" cy="2841674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Тема проекта: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Оптимизация работы процедурного кабинета</a:t>
            </a:r>
          </a:p>
          <a:p>
            <a:pPr algn="l"/>
            <a:endParaRPr lang="ru-RU" sz="3600" b="1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36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3600" dirty="0" err="1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и.о</a:t>
            </a: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. главного врача Гришко Б.В.</a:t>
            </a:r>
            <a:endParaRPr lang="ru-RU" sz="3600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19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83" y="1"/>
            <a:ext cx="4390844" cy="57692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639" y="0"/>
            <a:ext cx="4241917" cy="5926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45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85" y="0"/>
            <a:ext cx="8946438" cy="6202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16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 РЕАЛИЗАЦИИ ПРОЕКТА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224" y="1337095"/>
            <a:ext cx="4134928" cy="31011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698" y="3705045"/>
            <a:ext cx="4203940" cy="315295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02" y="1337095"/>
            <a:ext cx="4134928" cy="310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815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 РЕАЛИЗАЦИИ ПРОЕКТА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550" y="1362973"/>
            <a:ext cx="4186686" cy="31400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888" y="4019551"/>
            <a:ext cx="3850255" cy="27194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95" y="1362974"/>
            <a:ext cx="4186687" cy="3140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22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ПОСЛЕ РЕАЛИЗАЦИИ ПРОЕКТА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582" y="1162411"/>
            <a:ext cx="3083583" cy="411144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881" y="3467819"/>
            <a:ext cx="4376469" cy="32823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70" y="1354348"/>
            <a:ext cx="3841629" cy="2881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39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ПОСЛЕ РЕАЛИЗАЦИИ ПРОЕКТА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80" y="1433900"/>
            <a:ext cx="4497238" cy="337292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6053" y="2094301"/>
            <a:ext cx="4712898" cy="3534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57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058" y="2984740"/>
            <a:ext cx="6918384" cy="387326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349706" cy="396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12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883" y="388190"/>
            <a:ext cx="3553589" cy="469896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433313" cy="481340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536" y="1284374"/>
            <a:ext cx="3432819" cy="4581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25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231" y="86263"/>
            <a:ext cx="3831118" cy="663397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721" y="-1"/>
            <a:ext cx="3880936" cy="6720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61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585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028" y="2101969"/>
            <a:ext cx="8742711" cy="2702943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>БЛАГОДАРЮ </a:t>
            </a:r>
            <a:br>
              <a:rPr lang="ru-RU" sz="7200" dirty="0" smtClean="0"/>
            </a:br>
            <a:r>
              <a:rPr lang="ru-RU" sz="7200" dirty="0" smtClean="0"/>
              <a:t>ЗА ВНИМАНИЕ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01876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92</TotalTime>
  <Words>32</Words>
  <Application>Microsoft Office PowerPoint</Application>
  <PresentationFormat>Широкоэкранный</PresentationFormat>
  <Paragraphs>10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Tahoma</vt:lpstr>
      <vt:lpstr>Trebuchet MS</vt:lpstr>
      <vt:lpstr>Wingdings 3</vt:lpstr>
      <vt:lpstr>Грань</vt:lpstr>
      <vt:lpstr>ГОБУЗ «Кольская ЦРБ» поликлиника г. Кола</vt:lpstr>
      <vt:lpstr>Презентация PowerPoint</vt:lpstr>
      <vt:lpstr>Презентация PowerPoint</vt:lpstr>
      <vt:lpstr>ДО РЕАЛИЗАЦИИ ПРОЕКТА</vt:lpstr>
      <vt:lpstr>ДО РЕАЛИЗАЦИИ ПРОЕКТА</vt:lpstr>
      <vt:lpstr>ПОСЛЕ РЕАЛИЗАЦИИ ПРОЕКТА</vt:lpstr>
      <vt:lpstr>ПОСЛЕ РЕАЛИЗАЦИИ ПРОЕКТА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 ЗА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 поликлиника г. Колы</dc:title>
  <dc:creator>Евдокимова Юлия Александровна</dc:creator>
  <cp:lastModifiedBy>Евдокимова Юлия Александровна</cp:lastModifiedBy>
  <cp:revision>13</cp:revision>
  <dcterms:created xsi:type="dcterms:W3CDTF">2024-04-23T13:19:42Z</dcterms:created>
  <dcterms:modified xsi:type="dcterms:W3CDTF">2024-05-20T13:02:22Z</dcterms:modified>
</cp:coreProperties>
</file>