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9" r:id="rId1"/>
  </p:sldMasterIdLst>
  <p:sldIdLst>
    <p:sldId id="256" r:id="rId2"/>
    <p:sldId id="259" r:id="rId3"/>
    <p:sldId id="273" r:id="rId4"/>
    <p:sldId id="257" r:id="rId5"/>
    <p:sldId id="261" r:id="rId6"/>
    <p:sldId id="274" r:id="rId7"/>
    <p:sldId id="267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58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468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0747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4355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0671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5026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5000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3905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4981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56391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9947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748884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85685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58354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63136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0073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6619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4659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31" r:id="rId12"/>
    <p:sldLayoutId id="2147483732" r:id="rId13"/>
    <p:sldLayoutId id="2147483733" r:id="rId14"/>
    <p:sldLayoutId id="2147483734" r:id="rId15"/>
    <p:sldLayoutId id="214748373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79895" y="84028"/>
            <a:ext cx="8695426" cy="164630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ГОБУЗ «Кольская ЦРБ»</a:t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поликлиника г. Кола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86596" y="2147976"/>
            <a:ext cx="9264770" cy="4425352"/>
          </a:xfrm>
        </p:spPr>
        <p:txBody>
          <a:bodyPr>
            <a:noAutofit/>
          </a:bodyPr>
          <a:lstStyle/>
          <a:p>
            <a:pPr algn="l"/>
            <a:r>
              <a:rPr lang="ru-RU" sz="3600" b="1" dirty="0" smtClean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Тема проекта: </a:t>
            </a: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</a:rPr>
              <a:t>Организация эффективного процесса дистанционной выписки рецептов на льготные лекарственные препараты (ЛЛП) лицам старше 65 лет в поликлинике ГОБУЗ «Кольская ЦРБ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</a:rPr>
              <a:t>»</a:t>
            </a:r>
            <a:endParaRPr lang="ru-RU" sz="1400" b="1" dirty="0" smtClean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endParaRPr lang="ru-RU" sz="1600" dirty="0" smtClean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r>
              <a:rPr lang="ru-RU" sz="3600" dirty="0" smtClean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главный </a:t>
            </a:r>
            <a:r>
              <a:rPr lang="ru-RU" sz="3600" dirty="0" smtClean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врач Гришко Б.В.</a:t>
            </a:r>
            <a:endParaRPr lang="ru-RU" sz="3600" dirty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196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3111" y="0"/>
            <a:ext cx="3600000" cy="45729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574" y="1223753"/>
            <a:ext cx="3600000" cy="563424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600000" cy="482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450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502" y="138024"/>
            <a:ext cx="9010556" cy="6055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643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07" y="103516"/>
            <a:ext cx="9141443" cy="6250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128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578" y="69012"/>
            <a:ext cx="8738082" cy="6436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617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80" y="319177"/>
            <a:ext cx="9342535" cy="613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024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0028" y="2101969"/>
            <a:ext cx="8742711" cy="2702943"/>
          </a:xfrm>
        </p:spPr>
        <p:txBody>
          <a:bodyPr>
            <a:noAutofit/>
          </a:bodyPr>
          <a:lstStyle/>
          <a:p>
            <a:pPr algn="ctr"/>
            <a:r>
              <a:rPr lang="ru-RU" sz="7200" dirty="0" smtClean="0"/>
              <a:t>БЛАГОДАРЮ </a:t>
            </a:r>
            <a:br>
              <a:rPr lang="ru-RU" sz="7200" dirty="0" smtClean="0"/>
            </a:br>
            <a:r>
              <a:rPr lang="ru-RU" sz="7200" dirty="0" smtClean="0"/>
              <a:t>ЗА ВНИМАНИЕ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4018761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145</TotalTime>
  <Words>38</Words>
  <Application>Microsoft Office PowerPoint</Application>
  <PresentationFormat>Широкоэкранный</PresentationFormat>
  <Paragraphs>5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Tahoma</vt:lpstr>
      <vt:lpstr>Trebuchet MS</vt:lpstr>
      <vt:lpstr>Wingdings 3</vt:lpstr>
      <vt:lpstr>Грань</vt:lpstr>
      <vt:lpstr>ГОБУЗ «Кольская ЦРБ» поликлиника г. Кола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БЛАГОДАРЮ  ЗА ВНИМАНИЕ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ГОБУЗ «Кольская ЦРБ» поликлиника г. Колы</dc:title>
  <dc:creator>Евдокимова Юлия Александровна</dc:creator>
  <cp:lastModifiedBy>Евдокимова Юлия Александровна</cp:lastModifiedBy>
  <cp:revision>22</cp:revision>
  <dcterms:created xsi:type="dcterms:W3CDTF">2024-04-23T13:19:42Z</dcterms:created>
  <dcterms:modified xsi:type="dcterms:W3CDTF">2024-05-20T13:01:24Z</dcterms:modified>
</cp:coreProperties>
</file>