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73" r:id="rId3"/>
    <p:sldId id="257" r:id="rId4"/>
    <p:sldId id="274" r:id="rId5"/>
    <p:sldId id="267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468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747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355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671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026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000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905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981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639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947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4888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568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8354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3136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073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619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659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3246" y="75402"/>
            <a:ext cx="8695426" cy="164630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ГОБУЗ «Кольская ЦРБ»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поликлиника </a:t>
            </a:r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</a:rPr>
              <a:t>пгт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 Мурмаши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8355" y="3226279"/>
            <a:ext cx="9066969" cy="3191774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Тема проекта: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Увеличение пропускной способности прививочного кабинета</a:t>
            </a:r>
            <a:endParaRPr lang="ru-RU" sz="14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4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400" b="1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4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4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главный врач Гришко Б.В.</a:t>
            </a:r>
            <a:endParaRPr lang="ru-RU" sz="3600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19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63" y="393939"/>
            <a:ext cx="9207619" cy="5887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64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51" y="689497"/>
            <a:ext cx="9156364" cy="5029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12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103" y="77638"/>
            <a:ext cx="4634396" cy="6676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53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028" y="2101969"/>
            <a:ext cx="8742711" cy="2702943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БЛАГОДАРЮ </a:t>
            </a:r>
            <a:br>
              <a:rPr lang="ru-RU" sz="7200" dirty="0" smtClean="0"/>
            </a:br>
            <a:r>
              <a:rPr lang="ru-RU" sz="7200" dirty="0" smtClean="0"/>
              <a:t>ЗА ВНИМАНИЕ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01876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157</TotalTime>
  <Words>19</Words>
  <Application>Microsoft Office PowerPoint</Application>
  <PresentationFormat>Широкоэкранный</PresentationFormat>
  <Paragraphs>8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Tahoma</vt:lpstr>
      <vt:lpstr>Trebuchet MS</vt:lpstr>
      <vt:lpstr>Wingdings 3</vt:lpstr>
      <vt:lpstr>Грань</vt:lpstr>
      <vt:lpstr>ГОБУЗ «Кольская ЦРБ» поликлиника пгт Мурмаши</vt:lpstr>
      <vt:lpstr>Презентация PowerPoint</vt:lpstr>
      <vt:lpstr>Презентация PowerPoint</vt:lpstr>
      <vt:lpstr>Презентация PowerPoint</vt:lpstr>
      <vt:lpstr>БЛАГОДАРЮ 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 поликлиника г. Колы</dc:title>
  <dc:creator>Евдокимова Юлия Александровна</dc:creator>
  <cp:lastModifiedBy>Евдокимова Юлия Александровна</cp:lastModifiedBy>
  <cp:revision>25</cp:revision>
  <dcterms:created xsi:type="dcterms:W3CDTF">2024-04-23T13:19:42Z</dcterms:created>
  <dcterms:modified xsi:type="dcterms:W3CDTF">2024-05-20T13:22:27Z</dcterms:modified>
</cp:coreProperties>
</file>