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59" r:id="rId3"/>
    <p:sldId id="258" r:id="rId4"/>
    <p:sldId id="268" r:id="rId5"/>
    <p:sldId id="269" r:id="rId6"/>
    <p:sldId id="257" r:id="rId7"/>
    <p:sldId id="260" r:id="rId8"/>
    <p:sldId id="267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1928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97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045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633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63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4424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37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296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004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131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53799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1991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45800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269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82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5323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405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fif"/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8371" y="66775"/>
            <a:ext cx="7766936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детское поликлиническое отделение поликлиники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</a:rPr>
              <a:t>пгт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Мурмаши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4" y="2636099"/>
            <a:ext cx="9066969" cy="284167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Распределение входящих потоков пациентов, обращающихся с целью приема врача-педиатра участкового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b="1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err="1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и.о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. главного врача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83" y="1"/>
            <a:ext cx="4390844" cy="57692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639" y="0"/>
            <a:ext cx="4241917" cy="592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46" y="310551"/>
            <a:ext cx="8739122" cy="6211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6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28" y="138023"/>
            <a:ext cx="8695798" cy="6500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89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86" y="603849"/>
            <a:ext cx="9299276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8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49" y="163902"/>
            <a:ext cx="9204385" cy="5940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12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347" y="2580737"/>
            <a:ext cx="4593207" cy="115552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25" y="108191"/>
            <a:ext cx="4784587" cy="668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25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116</TotalTime>
  <Words>27</Words>
  <Application>Microsoft Office PowerPoint</Application>
  <PresentationFormat>Широкоэкранный</PresentationFormat>
  <Paragraphs>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Tahoma</vt:lpstr>
      <vt:lpstr>Trebuchet MS</vt:lpstr>
      <vt:lpstr>Wingdings 3</vt:lpstr>
      <vt:lpstr>Грань</vt:lpstr>
      <vt:lpstr>ГОБУЗ «Кольская ЦРБ» детское поликлиническое отделение поликлиники пгт Мурмаши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20</cp:revision>
  <dcterms:created xsi:type="dcterms:W3CDTF">2024-04-23T13:19:42Z</dcterms:created>
  <dcterms:modified xsi:type="dcterms:W3CDTF">2024-05-20T13:00:26Z</dcterms:modified>
</cp:coreProperties>
</file>