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sldIdLst>
    <p:sldId id="256" r:id="rId2"/>
    <p:sldId id="271" r:id="rId3"/>
    <p:sldId id="261" r:id="rId4"/>
    <p:sldId id="272" r:id="rId5"/>
    <p:sldId id="267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3468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747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3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0671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026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000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9058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4981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563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994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48884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85685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354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63136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0073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661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19DCB-DD1B-4C8F-AE98-ED9CBE2C70CA}" type="datetimeFigureOut">
              <a:rPr lang="ru-RU" smtClean="0"/>
              <a:t>20.05.2024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9B30EE8-7F1A-494E-9CD1-F290A389F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4659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9895" y="84028"/>
            <a:ext cx="8695426" cy="1646302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ГОБУЗ «Кольская ЦРБ»</a:t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поликлиника </a:t>
            </a:r>
            <a:r>
              <a:rPr lang="ru-RU" dirty="0" err="1" smtClean="0">
                <a:solidFill>
                  <a:schemeClr val="accent2">
                    <a:lumMod val="75000"/>
                  </a:schemeClr>
                </a:solidFill>
              </a:rPr>
              <a:t>пгт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 Мурмаши</a:t>
            </a: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38355" y="2877639"/>
            <a:ext cx="9066969" cy="2841674"/>
          </a:xfrm>
        </p:spPr>
        <p:txBody>
          <a:bodyPr>
            <a:noAutofit/>
          </a:bodyPr>
          <a:lstStyle/>
          <a:p>
            <a:pPr algn="l"/>
            <a:r>
              <a:rPr lang="ru-RU" sz="3600" b="1" dirty="0" smtClean="0">
                <a:solidFill>
                  <a:schemeClr val="tx2"/>
                </a:solidFill>
                <a:ea typeface="Tahoma" panose="020B0604030504040204" pitchFamily="34" charset="0"/>
                <a:cs typeface="Tahoma" panose="020B0604030504040204" pitchFamily="34" charset="0"/>
              </a:rPr>
              <a:t>Тема проекта: 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Сокращение времени ожидания приема у кабинета врача-терапевта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участкового</a:t>
            </a:r>
            <a:endParaRPr lang="ru-RU" sz="3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16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endParaRPr lang="ru-RU" sz="800" b="1" dirty="0" smtClean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l"/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  <a:ea typeface="Tahoma" panose="020B0604030504040204" pitchFamily="34" charset="0"/>
                <a:cs typeface="Tahoma" panose="020B0604030504040204" pitchFamily="34" charset="0"/>
              </a:rPr>
              <a:t>главный врач Гришко Б.В.</a:t>
            </a:r>
            <a:endParaRPr lang="ru-RU" sz="3600" dirty="0">
              <a:solidFill>
                <a:schemeClr val="accent2">
                  <a:lumMod val="75000"/>
                </a:schemeClr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7196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09" y="534838"/>
            <a:ext cx="8796312" cy="6029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132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4955" y="87283"/>
            <a:ext cx="4864751" cy="6770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617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59" y="327804"/>
            <a:ext cx="9394684" cy="622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22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0028" y="2101969"/>
            <a:ext cx="8742711" cy="2702943"/>
          </a:xfrm>
        </p:spPr>
        <p:txBody>
          <a:bodyPr>
            <a:noAutofit/>
          </a:bodyPr>
          <a:lstStyle/>
          <a:p>
            <a:pPr algn="ctr"/>
            <a:r>
              <a:rPr lang="ru-RU" sz="7200" dirty="0" smtClean="0"/>
              <a:t>БЛАГОДАРЮ </a:t>
            </a:r>
            <a:br>
              <a:rPr lang="ru-RU" sz="7200" dirty="0" smtClean="0"/>
            </a:br>
            <a:r>
              <a:rPr lang="ru-RU" sz="7200" dirty="0" smtClean="0"/>
              <a:t>ЗА ВНИМАНИЕ</a:t>
            </a:r>
            <a:endParaRPr lang="ru-RU" sz="7200" dirty="0"/>
          </a:p>
        </p:txBody>
      </p:sp>
    </p:spTree>
    <p:extLst>
      <p:ext uri="{BB962C8B-B14F-4D97-AF65-F5344CB8AC3E}">
        <p14:creationId xmlns:p14="http://schemas.microsoft.com/office/powerpoint/2010/main" val="4018761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143</TotalTime>
  <Words>22</Words>
  <Application>Microsoft Office PowerPoint</Application>
  <PresentationFormat>Широкоэкранный</PresentationFormat>
  <Paragraphs>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Tahoma</vt:lpstr>
      <vt:lpstr>Trebuchet MS</vt:lpstr>
      <vt:lpstr>Wingdings 3</vt:lpstr>
      <vt:lpstr>Грань</vt:lpstr>
      <vt:lpstr>ГОБУЗ «Кольская ЦРБ» поликлиника пгт Мурмаши</vt:lpstr>
      <vt:lpstr>Презентация PowerPoint</vt:lpstr>
      <vt:lpstr>Презентация PowerPoint</vt:lpstr>
      <vt:lpstr>Презентация PowerPoint</vt:lpstr>
      <vt:lpstr>БЛАГОДАРЮ  ЗА ВНИМАНИЕ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ГОБУЗ «Кольская ЦРБ» поликлиника г. Колы</dc:title>
  <dc:creator>Евдокимова Юлия Александровна</dc:creator>
  <cp:lastModifiedBy>Евдокимова Юлия Александровна</cp:lastModifiedBy>
  <cp:revision>20</cp:revision>
  <dcterms:created xsi:type="dcterms:W3CDTF">2024-04-23T13:19:42Z</dcterms:created>
  <dcterms:modified xsi:type="dcterms:W3CDTF">2024-05-20T13:12:33Z</dcterms:modified>
</cp:coreProperties>
</file>