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9" r:id="rId3"/>
    <p:sldId id="258" r:id="rId4"/>
    <p:sldId id="257" r:id="rId5"/>
    <p:sldId id="260" r:id="rId6"/>
    <p:sldId id="269" r:id="rId7"/>
    <p:sldId id="270" r:id="rId8"/>
    <p:sldId id="261" r:id="rId9"/>
    <p:sldId id="268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8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4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7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2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0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8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63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88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56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13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7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61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6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7313" y="84028"/>
            <a:ext cx="8031799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поликлиника г. Кола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9"/>
            <a:ext cx="9066969" cy="284167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Оптимизация приема врача общей практики</a:t>
            </a:r>
          </a:p>
          <a:p>
            <a:pPr algn="l"/>
            <a:endParaRPr lang="ru-RU" sz="3600" b="1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err="1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и.о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 главного врача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83" y="1"/>
            <a:ext cx="4390844" cy="5769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639" y="0"/>
            <a:ext cx="4241917" cy="592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67" y="86265"/>
            <a:ext cx="8926514" cy="629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834" y="2318535"/>
            <a:ext cx="6480000" cy="45394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08"/>
            <a:ext cx="6480000" cy="4616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348" y="2222756"/>
            <a:ext cx="6480000" cy="46352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480000" cy="455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25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76" y="129395"/>
            <a:ext cx="8640000" cy="594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8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41" y="241539"/>
            <a:ext cx="8640000" cy="597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8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29" y="0"/>
            <a:ext cx="96706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2" y="0"/>
            <a:ext cx="96706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8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94" y="20448"/>
            <a:ext cx="10058400" cy="683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85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</TotalTime>
  <Words>21</Words>
  <Application>Microsoft Office PowerPoint</Application>
  <PresentationFormat>Широкоэкранный</PresentationFormat>
  <Paragraphs>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Tahoma</vt:lpstr>
      <vt:lpstr>Trebuchet MS</vt:lpstr>
      <vt:lpstr>Wingdings 3</vt:lpstr>
      <vt:lpstr>Грань</vt:lpstr>
      <vt:lpstr>ГОБУЗ «Кольская ЦРБ» поликлиника г. Кола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17</cp:revision>
  <dcterms:created xsi:type="dcterms:W3CDTF">2024-04-23T13:19:42Z</dcterms:created>
  <dcterms:modified xsi:type="dcterms:W3CDTF">2024-05-20T13:02:10Z</dcterms:modified>
</cp:coreProperties>
</file>