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9" r:id="rId1"/>
  </p:sldMasterIdLst>
  <p:sldIdLst>
    <p:sldId id="256" r:id="rId2"/>
    <p:sldId id="273" r:id="rId3"/>
    <p:sldId id="275" r:id="rId4"/>
    <p:sldId id="276" r:id="rId5"/>
    <p:sldId id="257" r:id="rId6"/>
    <p:sldId id="267" r:id="rId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0" d="100"/>
          <a:sy n="110" d="100"/>
        </p:scale>
        <p:origin x="55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34684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07474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43553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06719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5026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5000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39058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49818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56391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99476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748884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856850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583540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631369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00735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66191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46592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0" r:id="rId1"/>
    <p:sldLayoutId id="2147483721" r:id="rId2"/>
    <p:sldLayoutId id="2147483722" r:id="rId3"/>
    <p:sldLayoutId id="2147483723" r:id="rId4"/>
    <p:sldLayoutId id="2147483724" r:id="rId5"/>
    <p:sldLayoutId id="2147483725" r:id="rId6"/>
    <p:sldLayoutId id="2147483726" r:id="rId7"/>
    <p:sldLayoutId id="2147483727" r:id="rId8"/>
    <p:sldLayoutId id="2147483728" r:id="rId9"/>
    <p:sldLayoutId id="2147483729" r:id="rId10"/>
    <p:sldLayoutId id="2147483730" r:id="rId11"/>
    <p:sldLayoutId id="2147483731" r:id="rId12"/>
    <p:sldLayoutId id="2147483732" r:id="rId13"/>
    <p:sldLayoutId id="2147483733" r:id="rId14"/>
    <p:sldLayoutId id="2147483734" r:id="rId15"/>
    <p:sldLayoutId id="2147483735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33246" y="75402"/>
            <a:ext cx="8695426" cy="1646302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>ГОБУЗ «Кольская ЦРБ»</a:t>
            </a:r>
            <a:b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>поликлиника г. Кола</a:t>
            </a:r>
            <a:endParaRPr lang="ru-RU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38355" y="2877639"/>
            <a:ext cx="9066969" cy="3540414"/>
          </a:xfrm>
        </p:spPr>
        <p:txBody>
          <a:bodyPr>
            <a:noAutofit/>
          </a:bodyPr>
          <a:lstStyle/>
          <a:p>
            <a:pPr algn="l"/>
            <a:r>
              <a:rPr lang="ru-RU" sz="3600" b="1" dirty="0" smtClean="0">
                <a:solidFill>
                  <a:schemeClr val="tx2"/>
                </a:solidFill>
                <a:ea typeface="Tahoma" panose="020B0604030504040204" pitchFamily="34" charset="0"/>
                <a:cs typeface="Tahoma" panose="020B0604030504040204" pitchFamily="34" charset="0"/>
              </a:rPr>
              <a:t>Тема проекта: </a:t>
            </a:r>
            <a:r>
              <a:rPr lang="ru-RU" sz="3600" b="1" dirty="0">
                <a:solidFill>
                  <a:schemeClr val="accent2">
                    <a:lumMod val="75000"/>
                  </a:schemeClr>
                </a:solidFill>
              </a:rPr>
              <a:t>Организация эффективной работы регистратуры поликлиники</a:t>
            </a:r>
            <a:endParaRPr lang="ru-RU" sz="3600" b="1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algn="l"/>
            <a:endParaRPr lang="ru-RU" sz="1400" b="1" dirty="0" smtClean="0">
              <a:solidFill>
                <a:schemeClr val="accent2">
                  <a:lumMod val="75000"/>
                </a:schemeClr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l"/>
            <a:endParaRPr lang="ru-RU" sz="1400" b="1" dirty="0">
              <a:solidFill>
                <a:schemeClr val="accent2">
                  <a:lumMod val="75000"/>
                </a:schemeClr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l"/>
            <a:endParaRPr lang="ru-RU" sz="1400" b="1" dirty="0" smtClean="0">
              <a:solidFill>
                <a:schemeClr val="accent2">
                  <a:lumMod val="75000"/>
                </a:schemeClr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l"/>
            <a:r>
              <a:rPr lang="ru-RU" sz="3600" dirty="0" smtClean="0">
                <a:solidFill>
                  <a:schemeClr val="accent2">
                    <a:lumMod val="75000"/>
                  </a:schemeClr>
                </a:solidFill>
                <a:ea typeface="Tahoma" panose="020B0604030504040204" pitchFamily="34" charset="0"/>
                <a:cs typeface="Tahoma" panose="020B0604030504040204" pitchFamily="34" charset="0"/>
              </a:rPr>
              <a:t>главный врач Гришко Б.В.</a:t>
            </a:r>
            <a:endParaRPr lang="ru-RU" sz="3600" dirty="0">
              <a:solidFill>
                <a:schemeClr val="accent2">
                  <a:lumMod val="75000"/>
                </a:schemeClr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7196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335" y="385133"/>
            <a:ext cx="8868789" cy="5955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4643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445" y="69010"/>
            <a:ext cx="8919709" cy="6301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4615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127" y="292760"/>
            <a:ext cx="9103205" cy="55386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371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768" y="685082"/>
            <a:ext cx="9383563" cy="5362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4128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00028" y="2101969"/>
            <a:ext cx="8742711" cy="2702943"/>
          </a:xfrm>
        </p:spPr>
        <p:txBody>
          <a:bodyPr>
            <a:noAutofit/>
          </a:bodyPr>
          <a:lstStyle/>
          <a:p>
            <a:pPr algn="ctr"/>
            <a:r>
              <a:rPr lang="ru-RU" sz="7200" dirty="0" smtClean="0"/>
              <a:t>БЛАГОДАРЮ </a:t>
            </a:r>
            <a:br>
              <a:rPr lang="ru-RU" sz="7200" dirty="0" smtClean="0"/>
            </a:br>
            <a:r>
              <a:rPr lang="ru-RU" sz="7200" dirty="0" smtClean="0"/>
              <a:t>ЗА ВНИМАНИЕ</a:t>
            </a:r>
            <a:endParaRPr lang="ru-RU" sz="7200" dirty="0"/>
          </a:p>
        </p:txBody>
      </p:sp>
    </p:spTree>
    <p:extLst>
      <p:ext uri="{BB962C8B-B14F-4D97-AF65-F5344CB8AC3E}">
        <p14:creationId xmlns:p14="http://schemas.microsoft.com/office/powerpoint/2010/main" val="4018761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155</TotalTime>
  <Words>19</Words>
  <Application>Microsoft Office PowerPoint</Application>
  <PresentationFormat>Широкоэкранный</PresentationFormat>
  <Paragraphs>7</Paragraphs>
  <Slides>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1" baseType="lpstr">
      <vt:lpstr>Arial</vt:lpstr>
      <vt:lpstr>Tahoma</vt:lpstr>
      <vt:lpstr>Trebuchet MS</vt:lpstr>
      <vt:lpstr>Wingdings 3</vt:lpstr>
      <vt:lpstr>Грань</vt:lpstr>
      <vt:lpstr>ГОБУЗ «Кольская ЦРБ» поликлиника г. Кола</vt:lpstr>
      <vt:lpstr>Презентация PowerPoint</vt:lpstr>
      <vt:lpstr>Презентация PowerPoint</vt:lpstr>
      <vt:lpstr>Презентация PowerPoint</vt:lpstr>
      <vt:lpstr>Презентация PowerPoint</vt:lpstr>
      <vt:lpstr>БЛАГОДАРЮ  ЗА ВНИМАНИЕ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ГОБУЗ «Кольская ЦРБ» поликлиника г. Колы</dc:title>
  <dc:creator>Евдокимова Юлия Александровна</dc:creator>
  <cp:lastModifiedBy>Евдокимова Юлия Александровна</cp:lastModifiedBy>
  <cp:revision>24</cp:revision>
  <dcterms:created xsi:type="dcterms:W3CDTF">2024-04-23T13:19:42Z</dcterms:created>
  <dcterms:modified xsi:type="dcterms:W3CDTF">2024-05-20T13:04:22Z</dcterms:modified>
</cp:coreProperties>
</file>