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71" r:id="rId3"/>
    <p:sldId id="274" r:id="rId4"/>
    <p:sldId id="275" r:id="rId5"/>
    <p:sldId id="276" r:id="rId6"/>
    <p:sldId id="261" r:id="rId7"/>
    <p:sldId id="277" r:id="rId8"/>
    <p:sldId id="278" r:id="rId9"/>
    <p:sldId id="26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626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8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35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013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349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355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603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72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043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267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50447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65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3630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996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131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64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61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5555" y="75401"/>
            <a:ext cx="7927675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г. Кола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8"/>
            <a:ext cx="9445924" cy="3186731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Сокращение времени прохождения профилактического осмотра несовершеннолетних в возрасте 12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месяцев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0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0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04" y="491707"/>
            <a:ext cx="8766049" cy="565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31" y="638355"/>
            <a:ext cx="8948448" cy="530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12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71" y="476088"/>
            <a:ext cx="9218335" cy="5182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90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46" y="491705"/>
            <a:ext cx="9125230" cy="550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8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67" y="232913"/>
            <a:ext cx="9124232" cy="617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38" y="694787"/>
            <a:ext cx="9368467" cy="510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7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587" y="86264"/>
            <a:ext cx="4593020" cy="658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00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153</TotalTime>
  <Words>24</Words>
  <Application>Microsoft Office PowerPoint</Application>
  <PresentationFormat>Широкоэкранный</PresentationFormat>
  <Paragraphs>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Tahoma</vt:lpstr>
      <vt:lpstr>Trebuchet MS</vt:lpstr>
      <vt:lpstr>Wingdings 3</vt:lpstr>
      <vt:lpstr>Грань</vt:lpstr>
      <vt:lpstr>ГОБУЗ «Кольская ЦРБ» детское поликлиническое отделение поликлиники  г. Кола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23</cp:revision>
  <dcterms:created xsi:type="dcterms:W3CDTF">2024-04-23T13:19:42Z</dcterms:created>
  <dcterms:modified xsi:type="dcterms:W3CDTF">2024-05-20T13:36:28Z</dcterms:modified>
</cp:coreProperties>
</file>